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7" r:id="rId4"/>
    <p:sldId id="260" r:id="rId5"/>
    <p:sldId id="258" r:id="rId6"/>
    <p:sldId id="261" r:id="rId7"/>
    <p:sldId id="256" r:id="rId8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wn, Thomas" initials="YT" lastIdx="4" clrIdx="0">
    <p:extLst>
      <p:ext uri="{19B8F6BF-5375-455C-9EA6-DF929625EA0E}">
        <p15:presenceInfo xmlns:p15="http://schemas.microsoft.com/office/powerpoint/2012/main" userId="S-1-5-21-299502267-1659004503-1801674531-28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2" autoAdjust="0"/>
    <p:restoredTop sz="94660"/>
  </p:normalViewPr>
  <p:slideViewPr>
    <p:cSldViewPr>
      <p:cViewPr varScale="1">
        <p:scale>
          <a:sx n="75" d="100"/>
          <a:sy n="75" d="100"/>
        </p:scale>
        <p:origin x="16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10T11:00:28.831" idx="1">
    <p:pos x="10" y="10"/>
    <p:text>Use these questions as a bellringer the day after teaching bonding.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10T11:01:27.992" idx="2">
    <p:pos x="10" y="10"/>
    <p:text>I need to add in a slide with opportunities to practice.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10T11:01:27.992" idx="2">
    <p:pos x="10" y="10"/>
    <p:text>I need to add in a slide with opportunities to practice.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10T11:02:29.340" idx="3">
    <p:pos x="10" y="10"/>
    <p:text>Same as ionic...I need to add a slide with some practice problems.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10T11:02:29.340" idx="3">
    <p:pos x="10" y="10"/>
    <p:text>Same as ionic...I need to add a slide with some practice problems.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10T11:03:02.243" idx="4">
    <p:pos x="10" y="10"/>
    <p:text>Leave this up on the screen while they pracctice on a worksheet or problems listed on board.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5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6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3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9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6E12-B184-47FF-AF94-391ECC140B4D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E9765-1A67-4177-8625-011D6082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1534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dirty="0" smtClean="0"/>
              <a:t>1. What is a covalent bond?</a:t>
            </a:r>
          </a:p>
          <a:p>
            <a:pPr>
              <a:spcAft>
                <a:spcPts val="1800"/>
              </a:spcAft>
            </a:pPr>
            <a:r>
              <a:rPr lang="en-US" sz="4400" dirty="0" smtClean="0"/>
              <a:t>2. How is a covalent bond different than an ionic bond?</a:t>
            </a:r>
          </a:p>
          <a:p>
            <a:pPr>
              <a:spcAft>
                <a:spcPts val="1800"/>
              </a:spcAft>
            </a:pPr>
            <a:r>
              <a:rPr lang="en-US" sz="4400" dirty="0" smtClean="0"/>
              <a:t>3. How is a covalent bond similar to an ionic bond?</a:t>
            </a:r>
          </a:p>
          <a:p>
            <a:pPr>
              <a:spcAft>
                <a:spcPts val="1800"/>
              </a:spcAft>
            </a:pPr>
            <a:r>
              <a:rPr lang="en-US" sz="4400" dirty="0" smtClean="0"/>
              <a:t>4.Why are metallic bonds unique?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519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Important Bonding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Prefix</a:t>
            </a:r>
          </a:p>
          <a:p>
            <a:r>
              <a:rPr lang="en-US" dirty="0" err="1" smtClean="0"/>
              <a:t>Cation</a:t>
            </a:r>
            <a:endParaRPr lang="en-US" dirty="0" smtClean="0"/>
          </a:p>
          <a:p>
            <a:r>
              <a:rPr lang="en-US" dirty="0" smtClean="0"/>
              <a:t>Anion</a:t>
            </a:r>
          </a:p>
          <a:p>
            <a:r>
              <a:rPr lang="en-US" dirty="0" smtClean="0"/>
              <a:t>Metal</a:t>
            </a:r>
          </a:p>
          <a:p>
            <a:r>
              <a:rPr lang="en-US" dirty="0" smtClean="0"/>
              <a:t>Nonmetal</a:t>
            </a:r>
          </a:p>
          <a:p>
            <a:r>
              <a:rPr lang="en-US" dirty="0" smtClean="0"/>
              <a:t>Subscript</a:t>
            </a:r>
          </a:p>
          <a:p>
            <a:r>
              <a:rPr lang="en-US" dirty="0" smtClean="0"/>
              <a:t>Transition metal</a:t>
            </a:r>
          </a:p>
          <a:p>
            <a:r>
              <a:rPr lang="en-US" dirty="0" smtClean="0"/>
              <a:t>Mono</a:t>
            </a:r>
          </a:p>
          <a:p>
            <a:r>
              <a:rPr lang="en-US" dirty="0" smtClean="0"/>
              <a:t>Di</a:t>
            </a:r>
          </a:p>
          <a:p>
            <a:r>
              <a:rPr lang="en-US" dirty="0" smtClean="0"/>
              <a:t>Tri</a:t>
            </a:r>
          </a:p>
          <a:p>
            <a:r>
              <a:rPr lang="en-US" dirty="0" smtClean="0"/>
              <a:t>Tetra</a:t>
            </a:r>
          </a:p>
          <a:p>
            <a:r>
              <a:rPr lang="en-US" dirty="0" smtClean="0"/>
              <a:t>Pent</a:t>
            </a:r>
          </a:p>
          <a:p>
            <a:r>
              <a:rPr lang="en-US" dirty="0" smtClean="0"/>
              <a:t>Hex</a:t>
            </a:r>
          </a:p>
          <a:p>
            <a:r>
              <a:rPr lang="en-US" dirty="0" err="1" smtClean="0"/>
              <a:t>Hept</a:t>
            </a:r>
            <a:endParaRPr lang="en-US" dirty="0" smtClean="0"/>
          </a:p>
          <a:p>
            <a:r>
              <a:rPr lang="en-US" dirty="0" smtClean="0"/>
              <a:t>Oct </a:t>
            </a:r>
          </a:p>
        </p:txBody>
      </p:sp>
    </p:spTree>
    <p:extLst>
      <p:ext uri="{BB962C8B-B14F-4D97-AF65-F5344CB8AC3E}">
        <p14:creationId xmlns:p14="http://schemas.microsoft.com/office/powerpoint/2010/main" val="13115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57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Ionic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86716" y="1447800"/>
            <a:ext cx="81048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dirty="0" smtClean="0"/>
              <a:t>Name of metal (</a:t>
            </a:r>
            <a:r>
              <a:rPr lang="en-US" sz="4800" dirty="0" err="1" smtClean="0"/>
              <a:t>cation</a:t>
            </a:r>
            <a:r>
              <a:rPr lang="en-US" sz="4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Name of non-metal (anion) with IDE ending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-If there is a transition metal, use roman numerals to indicate its charge.</a:t>
            </a:r>
          </a:p>
        </p:txBody>
      </p:sp>
    </p:spTree>
    <p:extLst>
      <p:ext uri="{BB962C8B-B14F-4D97-AF65-F5344CB8AC3E}">
        <p14:creationId xmlns:p14="http://schemas.microsoft.com/office/powerpoint/2010/main" val="100272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57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Ionic Practice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3009900" y="1143000"/>
            <a:ext cx="3505200" cy="582992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1200150" marR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CaCl</a:t>
            </a:r>
            <a:r>
              <a:rPr lang="en-US" sz="24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calcium chloride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potassium oxide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sodium fluoride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lithium bromide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MgO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magnesium oxide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potassium iodide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FeCl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iron (III) chloride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6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Covalent Compounds</a:t>
            </a:r>
            <a:endParaRPr lang="en-US" sz="3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AutoNum type="arabicPeriod"/>
            </a:pPr>
            <a:r>
              <a:rPr lang="en-US" sz="3800" dirty="0">
                <a:solidFill>
                  <a:srgbClr val="FF0000"/>
                </a:solidFill>
              </a:rPr>
              <a:t>Name of 1</a:t>
            </a:r>
            <a:r>
              <a:rPr lang="en-US" sz="3800" baseline="30000" dirty="0">
                <a:solidFill>
                  <a:srgbClr val="FF0000"/>
                </a:solidFill>
              </a:rPr>
              <a:t>st</a:t>
            </a:r>
            <a:r>
              <a:rPr lang="en-US" sz="3800" dirty="0">
                <a:solidFill>
                  <a:srgbClr val="FF0000"/>
                </a:solidFill>
              </a:rPr>
              <a:t> element</a:t>
            </a:r>
          </a:p>
          <a:p>
            <a:pPr>
              <a:buAutoNum type="arabicPeriod"/>
            </a:pPr>
            <a:r>
              <a:rPr lang="en-US" sz="3800" dirty="0">
                <a:solidFill>
                  <a:srgbClr val="FF0000"/>
                </a:solidFill>
              </a:rPr>
              <a:t>Name of 2</a:t>
            </a:r>
            <a:r>
              <a:rPr lang="en-US" sz="3800" baseline="30000" dirty="0">
                <a:solidFill>
                  <a:srgbClr val="FF0000"/>
                </a:solidFill>
              </a:rPr>
              <a:t>nd</a:t>
            </a:r>
            <a:r>
              <a:rPr lang="en-US" sz="3800" dirty="0">
                <a:solidFill>
                  <a:srgbClr val="FF0000"/>
                </a:solidFill>
              </a:rPr>
              <a:t> element with IDE ending</a:t>
            </a:r>
          </a:p>
          <a:p>
            <a:pPr>
              <a:buAutoNum type="arabicPeriod"/>
            </a:pPr>
            <a:r>
              <a:rPr lang="en-US" sz="3800" dirty="0">
                <a:solidFill>
                  <a:srgbClr val="FF0000"/>
                </a:solidFill>
              </a:rPr>
              <a:t>Use prefixes to indicate number of each element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when </a:t>
            </a:r>
            <a:r>
              <a:rPr lang="en-US" sz="3200" dirty="0">
                <a:solidFill>
                  <a:srgbClr val="FF0000"/>
                </a:solidFill>
              </a:rPr>
              <a:t>there is only one of the first element do not use any prefix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1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Covalent </a:t>
            </a:r>
            <a:r>
              <a:rPr lang="en-US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0" y="1066800"/>
            <a:ext cx="4572000" cy="51246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24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>
              <a:lnSpc>
                <a:spcPct val="107000"/>
              </a:lnSpc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-carbon dioxide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dihydrogen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monoxide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CH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-carbon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tetrahydride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NO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-nitrogen dioxide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diphosphorus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pentoxide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-dinitrogen trioxide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738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572000" cy="6858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Name of metal (</a:t>
            </a:r>
            <a:r>
              <a:rPr lang="en-US" dirty="0" err="1" smtClean="0"/>
              <a:t>cation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2. Name of non-metal (anion) with IDE ending</a:t>
            </a:r>
            <a:br>
              <a:rPr lang="en-US" dirty="0" smtClean="0"/>
            </a:br>
            <a:r>
              <a:rPr lang="en-US" sz="4000" i="1" dirty="0" smtClean="0"/>
              <a:t>-if there is a transition metal, use roman numerals </a:t>
            </a:r>
            <a:r>
              <a:rPr lang="en-US" sz="4000" i="1" dirty="0" smtClean="0"/>
              <a:t>to indicate its charge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28600"/>
            <a:ext cx="457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Covalent</a:t>
            </a:r>
          </a:p>
          <a:p>
            <a:pPr marL="342900" indent="-342900">
              <a:buAutoNum type="arabicPeriod"/>
            </a:pPr>
            <a:r>
              <a:rPr lang="en-US" sz="3800" dirty="0" smtClean="0">
                <a:solidFill>
                  <a:srgbClr val="FF0000"/>
                </a:solidFill>
              </a:rPr>
              <a:t>Name of 1</a:t>
            </a:r>
            <a:r>
              <a:rPr lang="en-US" sz="3800" baseline="30000" dirty="0" smtClean="0">
                <a:solidFill>
                  <a:srgbClr val="FF0000"/>
                </a:solidFill>
              </a:rPr>
              <a:t>st</a:t>
            </a:r>
            <a:r>
              <a:rPr lang="en-US" sz="3800" dirty="0" smtClean="0">
                <a:solidFill>
                  <a:srgbClr val="FF0000"/>
                </a:solidFill>
              </a:rPr>
              <a:t> element</a:t>
            </a:r>
          </a:p>
          <a:p>
            <a:pPr marL="342900" indent="-342900">
              <a:buAutoNum type="arabicPeriod"/>
            </a:pPr>
            <a:r>
              <a:rPr lang="en-US" sz="3800" dirty="0" smtClean="0">
                <a:solidFill>
                  <a:srgbClr val="FF0000"/>
                </a:solidFill>
              </a:rPr>
              <a:t>Name of 2</a:t>
            </a:r>
            <a:r>
              <a:rPr lang="en-US" sz="3800" baseline="30000" dirty="0" smtClean="0">
                <a:solidFill>
                  <a:srgbClr val="FF0000"/>
                </a:solidFill>
              </a:rPr>
              <a:t>nd</a:t>
            </a:r>
            <a:r>
              <a:rPr lang="en-US" sz="3800" dirty="0" smtClean="0">
                <a:solidFill>
                  <a:srgbClr val="FF0000"/>
                </a:solidFill>
              </a:rPr>
              <a:t> element with IDE ending</a:t>
            </a:r>
          </a:p>
          <a:p>
            <a:pPr marL="342900" indent="-342900">
              <a:buAutoNum type="arabicPeriod"/>
            </a:pPr>
            <a:r>
              <a:rPr lang="en-US" sz="3800" dirty="0" smtClean="0">
                <a:solidFill>
                  <a:srgbClr val="FF0000"/>
                </a:solidFill>
              </a:rPr>
              <a:t>Use prefixes to indicate number of each element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-when there is only one of the first element do not use any prefix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202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Important Bonding Terms</vt:lpstr>
      <vt:lpstr>PowerPoint Presentation</vt:lpstr>
      <vt:lpstr>PowerPoint Presentation</vt:lpstr>
      <vt:lpstr>PowerPoint Presentation</vt:lpstr>
      <vt:lpstr>PowerPoint Presentation</vt:lpstr>
      <vt:lpstr>Ionic 1. Name of metal (cation) 2. Name of non-metal (anion) with IDE ending -if there is a transition metal, use roman numerals to indicate its charge.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1. Name of metal (cation) 2. Name of non-metal (anion) with IDE endi -if there is a transition metal, use roman numerals for charge.</dc:title>
  <dc:creator>Yawn, Thomas</dc:creator>
  <cp:lastModifiedBy>Yawn, Thomas</cp:lastModifiedBy>
  <cp:revision>13</cp:revision>
  <cp:lastPrinted>2012-02-16T13:48:05Z</cp:lastPrinted>
  <dcterms:created xsi:type="dcterms:W3CDTF">2012-02-16T13:35:12Z</dcterms:created>
  <dcterms:modified xsi:type="dcterms:W3CDTF">2015-02-10T19:07:01Z</dcterms:modified>
</cp:coreProperties>
</file>